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0"/>
  </p:notesMasterIdLst>
  <p:handoutMasterIdLst>
    <p:handoutMasterId r:id="rId21"/>
  </p:handoutMasterIdLst>
  <p:sldIdLst>
    <p:sldId id="256" r:id="rId4"/>
    <p:sldId id="274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20" r:id="rId1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86156" autoAdjust="0"/>
  </p:normalViewPr>
  <p:slideViewPr>
    <p:cSldViewPr snapToGrid="0">
      <p:cViewPr varScale="1">
        <p:scale>
          <a:sx n="100" d="100"/>
          <a:sy n="100" d="100"/>
        </p:scale>
        <p:origin x="1064" y="17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C452A-395B-3343-862D-725031021830}" type="datetimeFigureOut">
              <a:rPr kumimoji="1" lang="zh-CN" altLang="en-US" smtClean="0"/>
              <a:t>2020/5/20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32090-0FEA-9C45-BDE6-BBCAC4F0B9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213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06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03168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Charity Second-hand Online Store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457200" y="130469"/>
            <a:ext cx="50673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defTabSz="914400" latinLnBrk="1"/>
            <a:r>
              <a:rPr lang="en-US" altLang="zh-CN" sz="2800" b="1" dirty="0">
                <a:solidFill>
                  <a:srgbClr val="FFFFFF"/>
                </a:solidFill>
                <a:cs typeface="Arial" pitchFamily="34" charset="0"/>
              </a:rPr>
              <a:t>User Training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Auction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8DCCEB-48B6-884B-81F5-3F7CE25BBE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134" y="1007744"/>
            <a:ext cx="8140065" cy="5367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00CFE-4759-924D-A609-CED5951463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3299" y="4129406"/>
            <a:ext cx="4491355" cy="17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72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3631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Making an appointment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DBF19-6D8D-F84A-AE4F-AB50D9BDF9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4644" y="966469"/>
            <a:ext cx="6701155" cy="4327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71E88-55DD-B94F-92AB-034756B548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37399" y="1524000"/>
            <a:ext cx="4681855" cy="3121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EEA86-427B-8949-9671-6832882FF6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0190" y="5564424"/>
            <a:ext cx="5731510" cy="772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B00969-27AC-D74F-A186-D0C76B59CE7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27444" y="5564424"/>
            <a:ext cx="5731510" cy="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3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31233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Goods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E09EE-2740-FC48-9B42-C4655791F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606" y="1189355"/>
            <a:ext cx="5638800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4F1BAC-8ECA-4647-AE0F-88DBE0E859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9606" y="4576445"/>
            <a:ext cx="5638800" cy="643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B6025-2469-AC42-988B-5D1AFEEA262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23099" y="471367"/>
            <a:ext cx="4745355" cy="598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0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23994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Shopping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A4D1B-A002-8A40-AA13-94B91D8D8F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5500" y="1238250"/>
            <a:ext cx="32258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C565B-113C-C049-AF7C-F34D0F0C5F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38344" y="1238250"/>
            <a:ext cx="694245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3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8820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User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5CB68-8399-9F41-8FAB-2E880E699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0706" y="915034"/>
            <a:ext cx="7708094" cy="5346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556011-14A3-B64C-8B8B-C7FE805833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7445" y="3702367"/>
            <a:ext cx="5731510" cy="9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30217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Order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C2A46-FC8D-9D43-B1DA-6D580DAC8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9744" y="971550"/>
            <a:ext cx="7361555" cy="5302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7DA4C3-D864-6645-A1BB-9258CCBB4EA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617694"/>
            <a:ext cx="5731510" cy="193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6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70934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4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6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78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Main Page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CB5416-7455-384F-BDD1-F3A58C0807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60490" y="761622"/>
            <a:ext cx="5731510" cy="43841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423EE4-C37B-0442-A37E-487D139D18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90" y="5145783"/>
            <a:ext cx="5731510" cy="17011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B9932A-ED8B-0E4E-BEC6-AD965C83091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761622"/>
            <a:ext cx="6460490" cy="43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Contact Us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210EDD-942D-7E48-A886-F52E6D53C2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104900"/>
            <a:ext cx="9753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6D040-7182-AE47-8337-05F02C0F2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7300" y="927100"/>
            <a:ext cx="97155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1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Registration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16290-E424-404A-BA45-E085C39D7F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0199" y="374649"/>
            <a:ext cx="5277167" cy="4498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4317C-1855-DC4B-B838-A21470ABC8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40199" y="4872672"/>
            <a:ext cx="5277167" cy="161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59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E3AB3-4F3C-AE47-A656-A76316F33C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5906" y="838321"/>
            <a:ext cx="9320994" cy="5918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E59C28-8CAA-E648-8B4B-9C8DB20093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5390" y="222604"/>
            <a:ext cx="573151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1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2260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Logout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0C699-5735-1642-817F-7C8088F95C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3689" y="441203"/>
            <a:ext cx="5731510" cy="428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56FE2-8A44-F84A-9220-7DFC9922BA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7852" y="1115890"/>
            <a:ext cx="9937347" cy="53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5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851706" y="162102"/>
            <a:ext cx="29455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Password Recover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B7A45-B95D-F54F-BEEB-0A5AF85401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00" y="1244599"/>
            <a:ext cx="6299200" cy="4849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2122D6-BFE1-BF49-8C0C-51528B4A6F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60490" y="1244599"/>
            <a:ext cx="5731510" cy="48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3">
            <a:extLst>
              <a:ext uri="{FF2B5EF4-FFF2-40B4-BE49-F238E27FC236}">
                <a16:creationId xmlns:a16="http://schemas.microsoft.com/office/drawing/2014/main" id="{C0A4264C-4574-1841-902A-471DC9F4066C}"/>
              </a:ext>
            </a:extLst>
          </p:cNvPr>
          <p:cNvSpPr txBox="1"/>
          <p:nvPr/>
        </p:nvSpPr>
        <p:spPr>
          <a:xfrm>
            <a:off x="851706" y="162102"/>
            <a:ext cx="32757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914400" latinLnBrk="1"/>
            <a:r>
              <a:rPr lang="en-US" altLang="zh-CN" sz="2400" b="1" dirty="0">
                <a:solidFill>
                  <a:srgbClr val="FFFFFF"/>
                </a:solidFill>
                <a:cs typeface="Arial" pitchFamily="34" charset="0"/>
              </a:rPr>
              <a:t>Personal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01863-982D-504B-A2B1-D47692F808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8945" y="719278"/>
            <a:ext cx="5731510" cy="58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3800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4511</TotalTime>
  <Words>33</Words>
  <Application>Microsoft Macintosh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Microsoft Office User</cp:lastModifiedBy>
  <cp:revision>191</cp:revision>
  <dcterms:created xsi:type="dcterms:W3CDTF">2018-04-24T17:14:44Z</dcterms:created>
  <dcterms:modified xsi:type="dcterms:W3CDTF">2020-05-20T11:48:47Z</dcterms:modified>
</cp:coreProperties>
</file>